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2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59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68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6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74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1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8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6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2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8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1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9412EFA-16F1-4159-A7E5-A8AC2A96613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AF457E0-B4F1-41EF-A6CC-CCA59A164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1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2AB429-483C-42D8-ADD2-6DB83C2DE3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7983"/>
            <a:ext cx="9144000" cy="4542183"/>
          </a:xfrm>
        </p:spPr>
        <p:txBody>
          <a:bodyPr>
            <a:normAutofit/>
          </a:bodyPr>
          <a:lstStyle/>
          <a:p>
            <a:pPr algn="ctr"/>
            <a:endParaRPr lang="en-US" sz="4800" b="1" dirty="0"/>
          </a:p>
          <a:p>
            <a:pPr algn="ctr"/>
            <a:endParaRPr lang="en-US" sz="4800" b="1" dirty="0"/>
          </a:p>
          <a:p>
            <a:pPr algn="ctr"/>
            <a:r>
              <a:rPr lang="en-US" sz="4800" b="1" dirty="0"/>
              <a:t>Psalm 32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4631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0F242-C9E7-4261-90A0-ECD71BF5D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468" y="2505025"/>
            <a:ext cx="11015002" cy="3755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RIGHT: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Blessed is the one whose fault is removed;     whose sin is forgiven. Blessed is the man to whom the LORD imputes no guilt, in whose spirit is no deceit.</a:t>
            </a: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LEFT: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Because I kept silent, my bones wasted away; I groaned all day long. For day and night your hand was heavy upon me; my strength withered as in dry summer heat.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326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E3AC60-ACD0-454A-B325-F2763C690858}"/>
              </a:ext>
            </a:extLst>
          </p:cNvPr>
          <p:cNvSpPr/>
          <p:nvPr/>
        </p:nvSpPr>
        <p:spPr>
          <a:xfrm>
            <a:off x="961197" y="2618441"/>
            <a:ext cx="102696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RIGHT: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Then I declared my sin to you; my guilt I did not hide. I said, “I confess my transgression to the LORD,” and you took away the guilt of my sin.</a:t>
            </a: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LEFT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: Therefore every loyal person should pray to you in time of distress. Though flood waters threaten, they will never reach him. You are my shelter; you guard me from distress; with joyful shouts of deliverance you surround me.</a:t>
            </a:r>
          </a:p>
        </p:txBody>
      </p:sp>
    </p:spTree>
    <p:extLst>
      <p:ext uri="{BB962C8B-B14F-4D97-AF65-F5344CB8AC3E}">
        <p14:creationId xmlns:p14="http://schemas.microsoft.com/office/powerpoint/2010/main" val="46796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278DD-F3F7-4CF3-BD5F-950ABFB98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69" y="4143384"/>
            <a:ext cx="9590441" cy="706964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RIGHT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: I will instruct you and show you the way you should walk, give you counsel with my eye upon you. Do not be like a horse or mule, without understanding; with bit and bridle their temper is curbed, else they will not come to you.</a:t>
            </a:r>
            <a:br>
              <a:rPr lang="en-US" sz="28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</a:br>
            <a:br>
              <a:rPr lang="en-US" sz="28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</a:b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LEFT: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Many are the sorrows of the wicked one, but mercy surrounds the one who trusts in the LORD. Be glad in the LORD and rejoice, you righteous; exult, all you upright of heart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62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97</TotalTime>
  <Words>136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PowerPoint Presentation</vt:lpstr>
      <vt:lpstr>PowerPoint Presentation</vt:lpstr>
      <vt:lpstr>PowerPoint Presentation</vt:lpstr>
      <vt:lpstr>RIGHT: I will instruct you and show you the way you should walk, give you counsel with my eye upon you. Do not be like a horse or mule, without understanding; with bit and bridle their temper is curbed, else they will not come to you.  LEFT: Many are the sorrows of the wicked one, but mercy surrounds the one who trusts in the LORD. Be glad in the LORD and rejoice, you righteous; exult, all you upright of heart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Bartalini</dc:creator>
  <cp:lastModifiedBy>Pat Gohn</cp:lastModifiedBy>
  <cp:revision>4</cp:revision>
  <dcterms:created xsi:type="dcterms:W3CDTF">2019-09-27T13:27:24Z</dcterms:created>
  <dcterms:modified xsi:type="dcterms:W3CDTF">2019-10-01T17:57:55Z</dcterms:modified>
</cp:coreProperties>
</file>