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852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85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821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04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4017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419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01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8/22/2018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375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8/22/2018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190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441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82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50000"/>
              <a:lumOff val="5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8/22/2018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010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8/22/2018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774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20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8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6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tabLst>
          <a:tab pos="1143000" algn="l"/>
        </a:tabLst>
        <a:defRPr sz="1400" kern="1200">
          <a:solidFill>
            <a:schemeClr val="bg2">
              <a:lumMod val="20000"/>
              <a:lumOff val="8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Domica_Cave_43.jpg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lavistachurchofchrist.org/Pictures/Standard%20Bible%20Story%20Readers,%20Book%20Four/target27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Bridge_Mountain.jpg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Different_rocks_at_Panum_Crater.jpg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rank_Slide,_Canada.jp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Yanar_Dag_-_Flaming_Hillside_1.jp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Resava_cave.jpg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89230-4F84-4991-8AC7-6B555B409F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Elijah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90A54A-B8CD-4B75-A978-0F2806FC82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 Kings 19:9-13</a:t>
            </a:r>
          </a:p>
        </p:txBody>
      </p:sp>
    </p:spTree>
    <p:extLst>
      <p:ext uri="{BB962C8B-B14F-4D97-AF65-F5344CB8AC3E}">
        <p14:creationId xmlns:p14="http://schemas.microsoft.com/office/powerpoint/2010/main" val="3643483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04E96-B061-455C-B056-71E1DD5E9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 came to a cave, where he took shelter. But the word of the LORD came to him: Why are you here, Elijah?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E0B3B72-FDCA-4FB2-8C4D-C4E79B0FA4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916428" y="936686"/>
            <a:ext cx="5464457" cy="364297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2D46D4-E830-48B6-96C7-02EDFA8BC9BD}"/>
              </a:ext>
            </a:extLst>
          </p:cNvPr>
          <p:cNvSpPr txBox="1"/>
          <p:nvPr/>
        </p:nvSpPr>
        <p:spPr>
          <a:xfrm>
            <a:off x="7884050" y="4642038"/>
            <a:ext cx="34968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en.wikipedia.org/wiki/File:Domica_Cave_43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595BFB-F5B7-4EBF-BF00-D9B9E6B9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902055" y="602092"/>
            <a:ext cx="7684392" cy="51229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690286-E6DA-4345-930F-9E0E3D4DBAF1}"/>
              </a:ext>
            </a:extLst>
          </p:cNvPr>
          <p:cNvSpPr txBox="1"/>
          <p:nvPr/>
        </p:nvSpPr>
        <p:spPr>
          <a:xfrm>
            <a:off x="6669022" y="5787401"/>
            <a:ext cx="49174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en.wikipedia.org/wiki/File:Domica_Cave_43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616FF3A-4CA7-4F9F-A9CF-19E0ED9B41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54455" y="754492"/>
            <a:ext cx="7684392" cy="5122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46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D3FE3-7BEB-4220-94F8-D537BAE35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2250" y="1236380"/>
            <a:ext cx="6429235" cy="4601183"/>
          </a:xfrm>
        </p:spPr>
        <p:txBody>
          <a:bodyPr>
            <a:normAutofit/>
          </a:bodyPr>
          <a:lstStyle/>
          <a:p>
            <a:r>
              <a:rPr lang="en-US" dirty="0"/>
              <a:t>He answered: “I have been most zealous for the LORD, the God of hosts, but the Israelites have forsaken your covenant. They have destroyed your altars and murdered your prophets by the sword. I alone remain, and they seek to take my life.”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4FBC41-B91C-4166-8915-802152E4F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1244831"/>
            <a:ext cx="3391549" cy="41423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46638A-33CF-40AC-852F-849758F8299F}"/>
              </a:ext>
            </a:extLst>
          </p:cNvPr>
          <p:cNvSpPr txBox="1"/>
          <p:nvPr/>
        </p:nvSpPr>
        <p:spPr>
          <a:xfrm>
            <a:off x="851584" y="5468231"/>
            <a:ext cx="2539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lavistachurchofchrist.org/Pictures/Standard%20Bible%20Story%20Readers,%20Book%20Four/target27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47539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78CFA-9455-4D86-A101-D1886288E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Then the LORD said: Go out and stand on the mountain before the LORD; the LORD will pass by.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97BF16-619F-481C-89E0-53BC4C7A3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55345C-46D8-4104-996E-524F65D0D4B6}"/>
              </a:ext>
            </a:extLst>
          </p:cNvPr>
          <p:cNvSpPr txBox="1"/>
          <p:nvPr/>
        </p:nvSpPr>
        <p:spPr>
          <a:xfrm>
            <a:off x="4112155" y="5984875"/>
            <a:ext cx="68283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ommons.wikimedia.org/wiki/File:Bridge_Mountain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15725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F71B-B1C0-47EC-B9F2-0E942C010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was a strong and violent wind rending the mountains and crushing rocks before the LORD—but the LORD was not in the wind;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AC96E9C-86C1-4357-9DEF-9B985364D8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68738" y="888301"/>
            <a:ext cx="7315200" cy="507187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F932E0-2D84-4BFE-8E12-851BC764ACF4}"/>
              </a:ext>
            </a:extLst>
          </p:cNvPr>
          <p:cNvSpPr txBox="1"/>
          <p:nvPr/>
        </p:nvSpPr>
        <p:spPr>
          <a:xfrm>
            <a:off x="3868738" y="5960173"/>
            <a:ext cx="7315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en.wikipedia.org/wiki/File:Different_rocks_at_Panum_Crater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26545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348FA-74D0-432A-A151-00B27892C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wind, an earthquake—but the LORD was not in the earthquake;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02DB8B-BC2C-4CE9-9AAF-4467EF67B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0771" b="17819"/>
          <a:stretch/>
        </p:blipFill>
        <p:spPr>
          <a:xfrm>
            <a:off x="3868738" y="985264"/>
            <a:ext cx="7491887" cy="46011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E8DEEF-2DF6-4D1D-90F5-82B10232A6E4}"/>
              </a:ext>
            </a:extLst>
          </p:cNvPr>
          <p:cNvSpPr txBox="1"/>
          <p:nvPr/>
        </p:nvSpPr>
        <p:spPr>
          <a:xfrm>
            <a:off x="3868738" y="5863212"/>
            <a:ext cx="7315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ommons.wikimedia.org/wiki/File:Frank_Slide,_Canada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05265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8A06C-0C0F-4A02-A7A2-29A2A1748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the earthquake, fire—but the LORD was not in the fire;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5C75009-B639-4E2D-A303-87A7C14AE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68738" y="993088"/>
            <a:ext cx="7315200" cy="486229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DA8215-C11D-427B-B9A8-E3F39293570A}"/>
              </a:ext>
            </a:extLst>
          </p:cNvPr>
          <p:cNvSpPr txBox="1"/>
          <p:nvPr/>
        </p:nvSpPr>
        <p:spPr>
          <a:xfrm>
            <a:off x="3868738" y="5855386"/>
            <a:ext cx="7315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ommons.wikimedia.org/wiki/File:Yanar_Dag_-_Flaming_Hillside_1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196450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E9EE3-A8D5-424C-8F2E-C39443D9E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84" y="1128408"/>
            <a:ext cx="2947482" cy="4601183"/>
          </a:xfrm>
        </p:spPr>
        <p:txBody>
          <a:bodyPr/>
          <a:lstStyle/>
          <a:p>
            <a:r>
              <a:rPr lang="en-US" dirty="0"/>
              <a:t>after the fire, a light silent sound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5E8182-F020-4DF1-8EF8-563E7F3B41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2091" y="868361"/>
            <a:ext cx="3414183" cy="5121275"/>
          </a:xfrm>
        </p:spPr>
      </p:pic>
    </p:spTree>
    <p:extLst>
      <p:ext uri="{BB962C8B-B14F-4D97-AF65-F5344CB8AC3E}">
        <p14:creationId xmlns:p14="http://schemas.microsoft.com/office/powerpoint/2010/main" val="1365115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4AC6A-13DA-4075-AF1C-23EB3B6B8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When he heard this, Elijah hid his face in his cloak and went out and stood at the entrance of the cave. A voice said to him, Why are you here, Elijah?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ADA035-1A3E-4056-AAF9-103FB12B1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12155" y="863600"/>
            <a:ext cx="6828366" cy="5121275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1E0AF7-E59B-48E0-8F1F-9CABF2139CC6}"/>
              </a:ext>
            </a:extLst>
          </p:cNvPr>
          <p:cNvSpPr txBox="1"/>
          <p:nvPr/>
        </p:nvSpPr>
        <p:spPr>
          <a:xfrm>
            <a:off x="4112155" y="5984875"/>
            <a:ext cx="682836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commons.wikimedia.org/wiki/File:Resava_cave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151671818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ysClr val="windowText" lastClr="000000"/>
      </a:dk1>
      <a:lt1>
        <a:sysClr val="window" lastClr="FFFFFF"/>
      </a:lt1>
      <a:dk2>
        <a:srgbClr val="4A3F38"/>
      </a:dk2>
      <a:lt2>
        <a:srgbClr val="EEEDCB"/>
      </a:lt2>
      <a:accent1>
        <a:srgbClr val="818E9F"/>
      </a:accent1>
      <a:accent2>
        <a:srgbClr val="D26400"/>
      </a:accent2>
      <a:accent3>
        <a:srgbClr val="C3BA45"/>
      </a:accent3>
      <a:accent4>
        <a:srgbClr val="8A8552"/>
      </a:accent4>
      <a:accent5>
        <a:srgbClr val="F3B843"/>
      </a:accent5>
      <a:accent6>
        <a:srgbClr val="786C71"/>
      </a:accent6>
      <a:hlink>
        <a:srgbClr val="46A7CA"/>
      </a:hlink>
      <a:folHlink>
        <a:srgbClr val="B2B2B2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9935E573-C197-41A8-BCA1-5D5F62C560B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22</TotalTime>
  <Words>287</Words>
  <Application>Microsoft Office PowerPoint</Application>
  <PresentationFormat>Widescreen</PresentationFormat>
  <Paragraphs>18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Corbel</vt:lpstr>
      <vt:lpstr>Wingdings 2</vt:lpstr>
      <vt:lpstr>Frame</vt:lpstr>
      <vt:lpstr>Elijah</vt:lpstr>
      <vt:lpstr>he came to a cave, where he took shelter. But the word of the LORD came to him: Why are you here, Elijah?</vt:lpstr>
      <vt:lpstr>He answered: “I have been most zealous for the LORD, the God of hosts, but the Israelites have forsaken your covenant. They have destroyed your altars and murdered your prophets by the sword. I alone remain, and they seek to take my life.”</vt:lpstr>
      <vt:lpstr>Then the LORD said: Go out and stand on the mountain before the LORD; the LORD will pass by. </vt:lpstr>
      <vt:lpstr>There was a strong and violent wind rending the mountains and crushing rocks before the LORD—but the LORD was not in the wind;</vt:lpstr>
      <vt:lpstr>after the wind, an earthquake—but the LORD was not in the earthquake; </vt:lpstr>
      <vt:lpstr>after the earthquake, fire—but the LORD was not in the fire;</vt:lpstr>
      <vt:lpstr>after the fire, a light silent sound</vt:lpstr>
      <vt:lpstr>When he heard this, Elijah hid his face in his cloak and went out and stood at the entrance of the cave. A voice said to him, Why are you here, Elijah?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Elijah</dc:title>
  <dc:creator>Deanna Bartalini</dc:creator>
  <cp:lastModifiedBy>Deanna Bartalini</cp:lastModifiedBy>
  <cp:revision>3</cp:revision>
  <dcterms:created xsi:type="dcterms:W3CDTF">2018-08-22T17:16:42Z</dcterms:created>
  <dcterms:modified xsi:type="dcterms:W3CDTF">2018-08-22T17:38:43Z</dcterms:modified>
</cp:coreProperties>
</file>